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90" r:id="rId7"/>
    <p:sldId id="291" r:id="rId8"/>
    <p:sldId id="292" r:id="rId9"/>
    <p:sldId id="294" r:id="rId10"/>
    <p:sldId id="2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459" autoAdjust="0"/>
  </p:normalViewPr>
  <p:slideViewPr>
    <p:cSldViewPr snapToGrid="0">
      <p:cViewPr varScale="1">
        <p:scale>
          <a:sx n="79" d="100"/>
          <a:sy n="79" d="100"/>
        </p:scale>
        <p:origin x="835" y="38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9293-2BEF-CD0C-8981-E3660989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65ED1-6D81-043D-9DF9-8C84B9CB6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427C9-195F-B21A-722D-F8A78A5D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E484-49F6-B75F-CE58-DEB053A17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639B-DFFF-F448-19DB-6197FBA0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A239E-ECE4-F7B0-7E65-12DE514F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A647C-EF45-6CBE-6BC8-57A7850BB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A6BE-D526-E969-EED2-D31631DCE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840D-F2D8-A899-2A16-FDF5973E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992EC-D42E-E600-BF1C-DB730214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0363B-784A-BC89-DE94-6DC3FA224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F597-1262-6377-ABB1-8B6F4F704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9D9B-1B46-CE63-7C80-551CE65F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5A251-99E4-3E5F-71A7-25CB6AB1D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FD21A-203A-6022-0863-E3C0B701A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FCC76-AD40-8150-36D8-D1A36D10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6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7A225-CCC7-147B-70A0-F121EC3D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FB199-C1CC-BA96-B79C-205BC2394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FC6BD-22E8-2F7B-DF93-0B232CF2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709C-E7C3-6D8D-7DF1-1AC9FB27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sz="2400" dirty="0"/>
              <a:t>Using out-of-domain contrastive instance bundles to improve medical question answering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82D9B8-6A56-9D8C-B9AC-3AE1AF7A4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53"/>
    </mc:Choice>
    <mc:Fallback xmlns="">
      <p:transition spd="slow" advTm="1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recent years, we have seen vast improvements in the performance of large language models in a variety of tasks and domains. </a:t>
            </a:r>
          </a:p>
          <a:p>
            <a:pPr lvl="1"/>
            <a:r>
              <a:rPr lang="en-US" dirty="0"/>
              <a:t>Reliable question answering can be hugely beneficial in alleviating scarcity of healthcare professionals</a:t>
            </a:r>
          </a:p>
          <a:p>
            <a:pPr lvl="1"/>
            <a:r>
              <a:rPr lang="en-US" dirty="0"/>
              <a:t>As with many specific machine learning tasks, there is a shortage of organized, expert-verified data to train models.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646682-E867-D3B0-1CFC-688D63BB4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53"/>
    </mc:Choice>
    <mc:Fallback xmlns="">
      <p:transition spd="slow" advTm="4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BDED-A408-A4B9-D405-3079D0AF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D735-0FCB-EC7D-B107-7C83F56B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Contrastive Instance Bundles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DB6-599D-264F-EBF6-4E1723F8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models are typically trained with the assumption that the training instances sampled from some data distribution are independent, leading to lower performance on minimally different questions.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with instance bundles allows models to contrast similar questions to avoid learning patterns unrelated to semantic meaning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B0609-A012-908C-7812-62148FC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AF1C-2A79-DF1B-6EDB-457E9313E1D9}"/>
              </a:ext>
            </a:extLst>
          </p:cNvPr>
          <p:cNvSpPr txBox="1"/>
          <p:nvPr/>
        </p:nvSpPr>
        <p:spPr>
          <a:xfrm>
            <a:off x="1669919" y="2964384"/>
            <a:ext cx="6593150" cy="327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a missing body part or paralyzed area?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organs that are not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physically part of the body?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only with spinal cord injury?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no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7B0E26-2107-922B-ACB3-5F6C8AE90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379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14"/>
    </mc:Choice>
    <mc:Fallback xmlns="">
      <p:transition spd="slow" advTm="37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6DD6-FAF7-3E43-D2C2-FECD73A1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C934-0296-3FA1-2E87-F863C097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54B91-D0EA-9B6B-C7D0-FC87249AF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3"/>
            <a:ext cx="7288212" cy="6184076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we achieve greater performance on biomedical question answering tasks by training the question answering model with not only domain specific question/answer examples, but also contrastive examples?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steps: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Pretrain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Add classification head, fine-tune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yes/no output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One model trains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instance bundles before PubMed, other model trains directly on PubMed</a:t>
            </a:r>
          </a:p>
          <a:p>
            <a:pPr lvl="3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 is trained on instance bundles through a combination of MLE loss and Contrastive Estimation loss.</a:t>
            </a:r>
          </a:p>
          <a:p>
            <a:pPr lvl="3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Models are trained on artificial set of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PubMedQA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examples before training on expert labeled train set.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Compare results of models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PubMedQA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test set.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AF1114E-B2DA-D841-BFD7-33E25EBB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315E0C-A991-50EF-B472-1DB2449D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C47DF476-6D9A-5357-0B43-2341D2E2A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512" y="642610"/>
            <a:ext cx="2487954" cy="557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72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204"/>
    </mc:Choice>
    <mc:Fallback xmlns="">
      <p:transition spd="slow" advTm="8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273F-22CE-0DD4-BFCC-A988B9F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6B72F6D-BEA4-2786-7AEB-35162EA3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B943E6-42CC-E822-572B-80FAF0FCB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4037" y="687871"/>
            <a:ext cx="3312865" cy="13596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7E1EC9F-084D-407B-466E-A28554CCCE04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2121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(Metrics)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578D0D3-F7E8-011C-8390-0CFB8A67E178}"/>
              </a:ext>
            </a:extLst>
          </p:cNvPr>
          <p:cNvSpPr txBox="1">
            <a:spLocks/>
          </p:cNvSpPr>
          <p:nvPr/>
        </p:nvSpPr>
        <p:spPr>
          <a:xfrm>
            <a:off x="1322388" y="2763078"/>
            <a:ext cx="7288212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Instance bundles caused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improvement in nearly every metric.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specially large increases in the F1 and recall scores for ‘no’ when compared to the model that wasn’t trained on the contrast set. 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at decreasing false negatives.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contrast dataset has a nearly 50-50 split of yes/no labels, it can be reasonably inferred that this decrease in false negatives for no is not due to the model learning the distribution of class labels.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F13CE3B-F6D8-5357-F01E-AEC901B0D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00290-6F78-5DA6-78A8-5E80D4D794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4082" y="2047549"/>
            <a:ext cx="3252820" cy="404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44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10"/>
    </mc:Choice>
    <mc:Fallback xmlns="">
      <p:transition spd="slow" advTm="4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457A-FF52-2F2D-712E-5A815D69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1961-9EA6-C412-B179-6BC5FB3D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Results (examples)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AD238-FA05-1F7A-09CA-C4508DB73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6053449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ontrast model performed much better on examples with modifiers that suggest a positive response, but had a ‘no’ label: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andling of certain scientific terms like "significant difference" and "statistically significant“ was better with the contrast model, especially with negative connotation.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model handled questions relating to study results better, especially when portions of the study exhibited positive results but the portion in question did not.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EF1872-2D4A-2DE9-0045-98956AC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E4E0B-9696-9482-0ABE-B5825B5BB070}"/>
              </a:ext>
            </a:extLst>
          </p:cNvPr>
          <p:cNvSpPr txBox="1"/>
          <p:nvPr/>
        </p:nvSpPr>
        <p:spPr>
          <a:xfrm>
            <a:off x="1669919" y="1459425"/>
            <a:ext cx="6593150" cy="94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Does successful completion of the Perinatal Education </a:t>
            </a:r>
            <a:r>
              <a:rPr lang="en-US" sz="1800" kern="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Programme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result in improved obstetric practice? 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7141D-41FF-39A4-C897-DD8B557E17B8}"/>
              </a:ext>
            </a:extLst>
          </p:cNvPr>
          <p:cNvSpPr txBox="1"/>
          <p:nvPr/>
        </p:nvSpPr>
        <p:spPr>
          <a:xfrm>
            <a:off x="1669919" y="3579744"/>
            <a:ext cx="6593150" cy="1818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the clinically positive axilla in breast cancer really a contraindication to sentinel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ymph node biopsy?</a:t>
            </a:r>
          </a:p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Context: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Clinically positive axillary nodes are widely considered a contraindication to sentinel lymph node (SLN) biopsy in breast cancer, yet no data support this mandate.</a:t>
            </a:r>
            <a:endParaRPr lang="en-US" sz="1800" b="1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28CFE09-56D0-F197-3B9A-D695549C8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365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727"/>
    </mc:Choice>
    <mc:Fallback xmlns="">
      <p:transition spd="slow" advTm="6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2270-8D3A-10DE-0FCD-AE9FF0F6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7F8F-DA2F-51C4-46B4-88E51127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5AB6-CE9B-7D7A-7990-9874F84A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re-training the model on the contrast dataset seemed to allowed it to reason better in a variety of different ways and made a difference in the accuracy of the model, despite it being a fraction of the examples.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Perhaps with a larger training set, benefits from small perturbed set could be drowned 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helps to demonstrate that there are several ways to improve technical, domain focused language models without the use of in-domain examples.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E139C0D-23D3-57C1-0E78-72A442D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58E9FB-9945-EAC2-5F2A-1EB298EA8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009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2"/>
    </mc:Choice>
    <mc:Fallback xmlns="">
      <p:transition spd="slow" advTm="1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{D2F19549-52D6-4ED7-883A-BD9CD4A0030C}tf67328976_win32</Template>
  <TotalTime>125</TotalTime>
  <Words>625</Words>
  <Application>Microsoft Office PowerPoint</Application>
  <PresentationFormat>Widescreen</PresentationFormat>
  <Paragraphs>64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Tenorite</vt:lpstr>
      <vt:lpstr>Times New Roman</vt:lpstr>
      <vt:lpstr>Custom</vt:lpstr>
      <vt:lpstr>Using out-of-domain contrastive instance bundles to improve medical question answering</vt:lpstr>
      <vt:lpstr>Introduction</vt:lpstr>
      <vt:lpstr>Contrastive Instance Bundles</vt:lpstr>
      <vt:lpstr>Experiment</vt:lpstr>
      <vt:lpstr>PowerPoint Presentation</vt:lpstr>
      <vt:lpstr>Results (examples)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Loetscher, Maxwell J</dc:creator>
  <cp:lastModifiedBy>Loetscher, Maxwell J</cp:lastModifiedBy>
  <cp:revision>4</cp:revision>
  <dcterms:created xsi:type="dcterms:W3CDTF">2024-12-10T10:50:47Z</dcterms:created>
  <dcterms:modified xsi:type="dcterms:W3CDTF">2024-12-11T23:20:24Z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